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5B5A-9F4C-410A-99F1-00DC03A229D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8396-02BE-439E-BC36-E63E6AB8D2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5B5A-9F4C-410A-99F1-00DC03A229D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8396-02BE-439E-BC36-E63E6AB8D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5B5A-9F4C-410A-99F1-00DC03A229D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8396-02BE-439E-BC36-E63E6AB8D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5B5A-9F4C-410A-99F1-00DC03A229D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8396-02BE-439E-BC36-E63E6AB8D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5B5A-9F4C-410A-99F1-00DC03A229D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EFE8396-02BE-439E-BC36-E63E6AB8D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5B5A-9F4C-410A-99F1-00DC03A229D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8396-02BE-439E-BC36-E63E6AB8D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5B5A-9F4C-410A-99F1-00DC03A229D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8396-02BE-439E-BC36-E63E6AB8D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5B5A-9F4C-410A-99F1-00DC03A229D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8396-02BE-439E-BC36-E63E6AB8D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5B5A-9F4C-410A-99F1-00DC03A229D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8396-02BE-439E-BC36-E63E6AB8D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5B5A-9F4C-410A-99F1-00DC03A229D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8396-02BE-439E-BC36-E63E6AB8D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5B5A-9F4C-410A-99F1-00DC03A229D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8396-02BE-439E-BC36-E63E6AB8D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CF5B5A-9F4C-410A-99F1-00DC03A229D6}" type="datetimeFigureOut">
              <a:rPr lang="en-US" smtClean="0"/>
              <a:pPr/>
              <a:t>12/8/2009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FE8396-02BE-439E-BC36-E63E6AB8D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6/6e/J_S_Copley_-_Paul_Revere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ile:J S Copley - Paul Rever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086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Riding Patriot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u="sng" dirty="0" smtClean="0">
                <a:solidFill>
                  <a:srgbClr val="FF0000"/>
                </a:solidFill>
              </a:rPr>
              <a:t>Paul Revere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7620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Paul Revere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Midnight Ride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44" name="Picture 4" descr="http://home.comcast.net/~DiazStudents/AmericanRevolutionPaulRev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3886200" cy="51777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95800" y="2362200"/>
            <a:ext cx="396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The legendary, and at times, mythic ride of Paul Revere. 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5122" name="Picture 2" descr="http://upload.wikimedia.org/wikipedia/commons/a/a3/Old_North_Church_Boston_18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Long Road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 descr="Revere Ride 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Countryside of </a:t>
            </a:r>
            <a:r>
              <a:rPr lang="en-US" dirty="0" smtClean="0"/>
              <a:t>Lexington and Road to Concord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 descr="http://api.ning.com/files/Lq6yA5JPNym2mQOb61w14AiGXuuQMkUnj3tyktlhSvicxhdelm1zlXP0JmoLa5mkRm6EGqFKwwoX8FdSEgrTDeiFNZTEyiMs/paul_rev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5638800" cy="5486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67400" y="4734342"/>
            <a:ext cx="3276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 smtClean="0"/>
              <a:t>Paul Revere in the streets of Lexington.</a:t>
            </a:r>
            <a:endParaRPr lang="en-US" sz="4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6670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Be able to show where Paul Revere rode on his Midnight Ride and in the chronological order.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482" name="Picture 2" descr="http://www.paulreverehouse.org/images/PaulRevere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91440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2017</TotalTime>
  <Words>64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The Riding Patriot Paul Revere</vt:lpstr>
      <vt:lpstr>The Midnight Ride</vt:lpstr>
      <vt:lpstr> </vt:lpstr>
      <vt:lpstr>The Long Road</vt:lpstr>
      <vt:lpstr>The Countryside of Lexington and Road to Concord</vt:lpstr>
      <vt:lpstr>Objective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Riding Patriot Paul Revere</dc:title>
  <dc:creator>Owner</dc:creator>
  <cp:lastModifiedBy>Owner</cp:lastModifiedBy>
  <cp:revision>113</cp:revision>
  <dcterms:created xsi:type="dcterms:W3CDTF">2009-12-03T01:16:58Z</dcterms:created>
  <dcterms:modified xsi:type="dcterms:W3CDTF">2009-12-09T06:33:25Z</dcterms:modified>
</cp:coreProperties>
</file>